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5" r:id="rId3"/>
    <p:sldId id="283" r:id="rId4"/>
  </p:sldIdLst>
  <p:sldSz cx="12192000" cy="6858000"/>
  <p:notesSz cx="6858000" cy="9144000"/>
  <p:custDataLst>
    <p:tags r:id="rId5"/>
  </p:custDataLst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5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5EF00-9F6B-408C-BE58-119221AFE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28FA1A-EB6E-41B4-84D5-838D1A24C4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1664C-0332-49C8-97FF-E3E0235E4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CD8F-1A60-4D6B-A43A-74EB13C29168}" type="datetimeFigureOut">
              <a:rPr lang="nl-BE" smtClean="0"/>
              <a:t>12/10/2022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90E3A-8B5C-47B7-85FB-20EC93231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219BB-5132-4559-915B-FF7A16675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DD00-70FB-4CC4-A16B-3A4F1DC215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331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B9367-7135-4A2B-87D9-6F03D715B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2C3667-C7A5-4C4A-8B58-D9594DA587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9E463-0B3B-4EE8-9853-F77297529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CD8F-1A60-4D6B-A43A-74EB13C29168}" type="datetimeFigureOut">
              <a:rPr lang="nl-BE" smtClean="0"/>
              <a:t>12/10/2022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6AC87-7555-4D2C-844B-B69D451DA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494F2-AADD-4F8A-A18F-6B64ABBD5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DD00-70FB-4CC4-A16B-3A4F1DC215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74645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317E91-8CC9-41C7-AAB5-7C339E14E5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577643-CAE0-4E34-9D03-C5CDCFB89B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8629A-6ECF-4D57-9C10-16D71E585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CD8F-1A60-4D6B-A43A-74EB13C29168}" type="datetimeFigureOut">
              <a:rPr lang="nl-BE" smtClean="0"/>
              <a:t>12/10/2022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43A67-059A-46E3-82DC-C05E002D3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E100F-5689-4FCA-8A59-9E3EA9EB7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DD00-70FB-4CC4-A16B-3A4F1DC215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3629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70568-5AC2-46E6-B043-BACDC55C8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FA80F-DEFF-4A68-9D68-9F5B9AAEE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81D3E-17F4-4489-8B3B-A6B77BDA8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CD8F-1A60-4D6B-A43A-74EB13C29168}" type="datetimeFigureOut">
              <a:rPr lang="nl-BE" smtClean="0"/>
              <a:t>12/10/2022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CEBDC-D121-4446-BAD9-39AA0EB7C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79A27-7FC5-44E9-B557-21673A00C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DD00-70FB-4CC4-A16B-3A4F1DC215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5950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1342C-20D6-43F0-8F76-6FB42F043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4DD67-8F11-4993-8B51-7AD439821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7E2E4-3A48-4895-B3E8-5711B07CB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CD8F-1A60-4D6B-A43A-74EB13C29168}" type="datetimeFigureOut">
              <a:rPr lang="nl-BE" smtClean="0"/>
              <a:t>12/10/2022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E5E71-1FA6-4EF4-A93A-4B95F249A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B65C4-145A-445A-B3EA-6B7B7D266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DD00-70FB-4CC4-A16B-3A4F1DC215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83643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D68AD-741D-4F63-965C-413F27F7C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A2C4E-E05F-437D-8D1E-E179B8C2CF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69B1A0-9BDD-499B-BBA7-143A2842C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625CB5-6277-4A33-B642-3E1A119BE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CD8F-1A60-4D6B-A43A-74EB13C29168}" type="datetimeFigureOut">
              <a:rPr lang="nl-BE" smtClean="0"/>
              <a:t>12/10/2022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FC6473-56ED-4624-A5F7-BB0AD2B5E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8B307-1607-4764-B0BB-C64FB6E4E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DD00-70FB-4CC4-A16B-3A4F1DC215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2032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D0A93-576D-4BE4-A1E6-7918804F5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1E8DE8-3ED4-418A-94F5-76F096E90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91ABAC-69A4-45B0-BDBD-D93F8180E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68A376-332E-4BB0-851F-878A1B344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9FF779-3054-4CDF-8FC3-40A2C7FA66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2A3758-F949-48E9-9579-F63FB28A9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CD8F-1A60-4D6B-A43A-74EB13C29168}" type="datetimeFigureOut">
              <a:rPr lang="nl-BE" smtClean="0"/>
              <a:t>12/10/2022</a:t>
            </a:fld>
            <a:endParaRPr lang="nl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57DB48-239E-465A-8BF4-7997B0401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A11AB5-0463-4FE4-A543-223D9F4AA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DD00-70FB-4CC4-A16B-3A4F1DC215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7488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1EC79-8B14-4EC2-9A07-AEA3681E4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A220D4-AD3D-4E5A-B8AD-7F667ABAE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CD8F-1A60-4D6B-A43A-74EB13C29168}" type="datetimeFigureOut">
              <a:rPr lang="nl-BE" smtClean="0"/>
              <a:t>12/10/2022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F0C546-1063-4D2D-8E55-A04F88250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E143E0-DFD5-486C-B5AA-98A99EC83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DD00-70FB-4CC4-A16B-3A4F1DC215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4468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545F78-6D96-4109-AEF6-9A5CD0E5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CD8F-1A60-4D6B-A43A-74EB13C29168}" type="datetimeFigureOut">
              <a:rPr lang="nl-BE" smtClean="0"/>
              <a:t>12/10/2022</a:t>
            </a:fld>
            <a:endParaRPr lang="nl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D22E18-98D5-4FCA-889F-0E7E9BD27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405856-C358-43D1-8094-AA3752299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DD00-70FB-4CC4-A16B-3A4F1DC215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1410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B873E-6218-48B5-B0ED-72605E1C2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FD996-9F5C-4794-B1CE-5070F3682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BEFD61-52F2-4101-82F0-CEA84DC94B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C0F88D-E5C4-4DB3-904B-5CE59977C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CD8F-1A60-4D6B-A43A-74EB13C29168}" type="datetimeFigureOut">
              <a:rPr lang="nl-BE" smtClean="0"/>
              <a:t>12/10/2022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D99FAA-177D-4960-A719-4331402D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E4D570-C9E6-43D2-8349-C13D254A1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DD00-70FB-4CC4-A16B-3A4F1DC215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29557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9B93C-BFD1-457F-9B0B-6FA8038EB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209C1E-497F-414F-86BD-E9042D8EB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4A92A0-D666-4CE1-9357-F9FA46EA59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F7E5DB-253A-4698-8A55-13BDB45AB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CD8F-1A60-4D6B-A43A-74EB13C29168}" type="datetimeFigureOut">
              <a:rPr lang="nl-BE" smtClean="0"/>
              <a:t>12/10/2022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9BF37E-992D-4E11-A4F8-7C8B9191E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EF6FB9-FDA2-4F1D-A6C8-01F80F780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DD00-70FB-4CC4-A16B-3A4F1DC215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2654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ED3216-E40C-49AB-92EF-111A34C04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353B4-0470-45C6-ABF8-53D066395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90A08-080E-4F40-8D9D-791E4EB6AB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8CD8F-1A60-4D6B-A43A-74EB13C29168}" type="datetimeFigureOut">
              <a:rPr lang="nl-BE" smtClean="0"/>
              <a:t>12/10/2022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060BF-3ECF-4389-9C81-BF35AE59D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950F5-5B30-4DF4-B5D5-EB90E7D400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7DD00-70FB-4CC4-A16B-3A4F1DC215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5482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F8E1EE7-174F-4B30-899D-8200853FB1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4261" y="2252836"/>
            <a:ext cx="7315200" cy="31771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9FB9069-17D4-4E22-971F-F81BD5081C6F}"/>
              </a:ext>
            </a:extLst>
          </p:cNvPr>
          <p:cNvSpPr txBox="1"/>
          <p:nvPr/>
        </p:nvSpPr>
        <p:spPr>
          <a:xfrm>
            <a:off x="3499344" y="1008323"/>
            <a:ext cx="989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n w="0"/>
                <a:effectLst>
                  <a:glow rad="101600">
                    <a:schemeClr val="bg2"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ictory Neue Light" panose="00000300000000000000" pitchFamily="2" charset="0"/>
              </a:rPr>
              <a:t>Name</a:t>
            </a:r>
            <a:endParaRPr lang="nl-BE" sz="1400" dirty="0">
              <a:ln w="0"/>
              <a:effectLst>
                <a:glow rad="101600">
                  <a:schemeClr val="bg2">
                    <a:alpha val="6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ictory Neue Light" panose="000003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97BBD3-F472-426C-A5B4-342484DF56AA}"/>
              </a:ext>
            </a:extLst>
          </p:cNvPr>
          <p:cNvSpPr txBox="1"/>
          <p:nvPr/>
        </p:nvSpPr>
        <p:spPr>
          <a:xfrm>
            <a:off x="9305599" y="3982897"/>
            <a:ext cx="989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n w="0"/>
                <a:effectLst>
                  <a:glow rad="101600">
                    <a:schemeClr val="bg2"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ictory Neue Light" panose="00000300000000000000" pitchFamily="2" charset="0"/>
              </a:rPr>
              <a:t>Name</a:t>
            </a:r>
            <a:endParaRPr lang="nl-BE" sz="1400" dirty="0">
              <a:ln w="0"/>
              <a:effectLst>
                <a:glow rad="101600">
                  <a:schemeClr val="bg2">
                    <a:alpha val="6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ictory Neue Light" panose="000003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C92ACD-A9FC-42D5-951D-BFC47AADE3B2}"/>
              </a:ext>
            </a:extLst>
          </p:cNvPr>
          <p:cNvSpPr txBox="1"/>
          <p:nvPr/>
        </p:nvSpPr>
        <p:spPr>
          <a:xfrm>
            <a:off x="7852983" y="3615146"/>
            <a:ext cx="989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n w="0"/>
                <a:effectLst>
                  <a:glow rad="101600">
                    <a:schemeClr val="bg2"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ictory Neue Light" panose="00000300000000000000" pitchFamily="2" charset="0"/>
              </a:rPr>
              <a:t>Name</a:t>
            </a:r>
            <a:endParaRPr lang="nl-BE" sz="1400" dirty="0">
              <a:ln w="0"/>
              <a:effectLst>
                <a:glow rad="101600">
                  <a:schemeClr val="bg2">
                    <a:alpha val="6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ictory Neue Light" panose="000003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2C2E23-B3FD-4474-A2FA-B19A181E5EC6}"/>
              </a:ext>
            </a:extLst>
          </p:cNvPr>
          <p:cNvSpPr txBox="1"/>
          <p:nvPr/>
        </p:nvSpPr>
        <p:spPr>
          <a:xfrm>
            <a:off x="6560429" y="3354017"/>
            <a:ext cx="989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n w="0"/>
                <a:effectLst>
                  <a:glow rad="101600">
                    <a:schemeClr val="bg2"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ictory Neue Light" panose="00000300000000000000" pitchFamily="2" charset="0"/>
              </a:rPr>
              <a:t>Name</a:t>
            </a:r>
            <a:endParaRPr lang="nl-BE" sz="1400" dirty="0">
              <a:ln w="0"/>
              <a:effectLst>
                <a:glow rad="101600">
                  <a:schemeClr val="bg2">
                    <a:alpha val="6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ictory Neue Light" panose="000003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617A23-EF89-4C68-A173-980EF7201513}"/>
              </a:ext>
            </a:extLst>
          </p:cNvPr>
          <p:cNvSpPr txBox="1"/>
          <p:nvPr/>
        </p:nvSpPr>
        <p:spPr>
          <a:xfrm>
            <a:off x="6568237" y="4216546"/>
            <a:ext cx="705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n w="0"/>
                <a:effectLst>
                  <a:glow rad="101600">
                    <a:schemeClr val="bg2"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ictory Neue Light" panose="00000300000000000000" pitchFamily="2" charset="0"/>
              </a:rPr>
              <a:t>Name</a:t>
            </a:r>
            <a:endParaRPr lang="nl-BE" sz="1400" dirty="0">
              <a:ln w="0"/>
              <a:effectLst>
                <a:glow rad="101600">
                  <a:schemeClr val="bg2">
                    <a:alpha val="6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ictory Neue Light" panose="000003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89E3013-B3C6-4164-806C-A073C5DD26AB}"/>
              </a:ext>
            </a:extLst>
          </p:cNvPr>
          <p:cNvSpPr/>
          <p:nvPr/>
        </p:nvSpPr>
        <p:spPr>
          <a:xfrm>
            <a:off x="167780" y="282858"/>
            <a:ext cx="247694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cap="none" spc="0" dirty="0">
                <a:ln/>
                <a:solidFill>
                  <a:schemeClr val="accent4"/>
                </a:solidFill>
                <a:effectLst/>
              </a:rPr>
              <a:t>Energy level date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27E076-4B21-4988-9670-56EFF0BA5233}"/>
              </a:ext>
            </a:extLst>
          </p:cNvPr>
          <p:cNvSpPr txBox="1"/>
          <p:nvPr/>
        </p:nvSpPr>
        <p:spPr>
          <a:xfrm>
            <a:off x="3506599" y="673115"/>
            <a:ext cx="18791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>
                <a:ln w="0"/>
                <a:effectLst>
                  <a:glow rad="101600">
                    <a:schemeClr val="bg2"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ictory Neue Light" panose="00000300000000000000" pitchFamily="2" charset="0"/>
              </a:rPr>
              <a:t>Out of the office</a:t>
            </a:r>
            <a:endParaRPr lang="nl-BE" sz="1400" u="sng" dirty="0">
              <a:ln w="0"/>
              <a:effectLst>
                <a:glow rad="101600">
                  <a:schemeClr val="bg2">
                    <a:alpha val="6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ictory Neue Light" panose="000003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7E5BDD-28B4-4640-89E4-F755E8A4235B}"/>
              </a:ext>
            </a:extLst>
          </p:cNvPr>
          <p:cNvSpPr txBox="1"/>
          <p:nvPr/>
        </p:nvSpPr>
        <p:spPr>
          <a:xfrm>
            <a:off x="7849804" y="3330635"/>
            <a:ext cx="989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n w="0"/>
                <a:effectLst>
                  <a:glow rad="101600">
                    <a:schemeClr val="bg2"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ictory Neue Light" panose="00000300000000000000" pitchFamily="2" charset="0"/>
              </a:rPr>
              <a:t>Name</a:t>
            </a:r>
            <a:endParaRPr lang="nl-BE" sz="1400" dirty="0">
              <a:ln w="0"/>
              <a:effectLst>
                <a:glow rad="101600">
                  <a:schemeClr val="bg2">
                    <a:alpha val="6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ictory Neue Light" panose="000003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FB8CFE-B1BA-4FC8-BB28-71FAED0D536A}"/>
              </a:ext>
            </a:extLst>
          </p:cNvPr>
          <p:cNvSpPr txBox="1"/>
          <p:nvPr/>
        </p:nvSpPr>
        <p:spPr>
          <a:xfrm>
            <a:off x="6563796" y="3061506"/>
            <a:ext cx="989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n w="0"/>
                <a:effectLst>
                  <a:glow rad="101600">
                    <a:schemeClr val="bg2"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ictory Neue Light" panose="00000300000000000000" pitchFamily="2" charset="0"/>
              </a:rPr>
              <a:t>Name</a:t>
            </a:r>
            <a:endParaRPr lang="nl-BE" sz="1400" dirty="0">
              <a:ln w="0"/>
              <a:effectLst>
                <a:glow rad="101600">
                  <a:schemeClr val="bg2">
                    <a:alpha val="6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ictory Neue Light" panose="000003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C40564-B6DF-41E6-A388-CE72038F9D89}"/>
              </a:ext>
            </a:extLst>
          </p:cNvPr>
          <p:cNvSpPr txBox="1"/>
          <p:nvPr/>
        </p:nvSpPr>
        <p:spPr>
          <a:xfrm>
            <a:off x="7857098" y="3893415"/>
            <a:ext cx="989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n w="0"/>
                <a:effectLst>
                  <a:glow rad="101600">
                    <a:schemeClr val="bg2"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ictory Neue Light" panose="00000300000000000000" pitchFamily="2" charset="0"/>
              </a:rPr>
              <a:t>Name</a:t>
            </a:r>
            <a:endParaRPr lang="nl-BE" sz="1400" dirty="0">
              <a:ln w="0"/>
              <a:effectLst>
                <a:glow rad="101600">
                  <a:schemeClr val="bg2">
                    <a:alpha val="6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ictory Neue Light" panose="00000300000000000000" pitchFamily="2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C331985-98B7-43A7-B4F9-D260890C9E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7245" y="3666557"/>
            <a:ext cx="981512" cy="44767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F662685-7C9F-42E9-8CB6-6C07D68D24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7894" y="4077050"/>
            <a:ext cx="981512" cy="36910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467B9256-3FC1-4056-9F5D-F2A60269B9B1}"/>
              </a:ext>
            </a:extLst>
          </p:cNvPr>
          <p:cNvSpPr txBox="1"/>
          <p:nvPr/>
        </p:nvSpPr>
        <p:spPr>
          <a:xfrm flipH="1">
            <a:off x="6589131" y="5033395"/>
            <a:ext cx="67573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50%</a:t>
            </a:r>
            <a:endParaRPr lang="nl-BE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98262FF-3FCD-428C-9677-BF9D839509B0}"/>
              </a:ext>
            </a:extLst>
          </p:cNvPr>
          <p:cNvSpPr txBox="1"/>
          <p:nvPr/>
        </p:nvSpPr>
        <p:spPr>
          <a:xfrm flipH="1">
            <a:off x="5055344" y="5018015"/>
            <a:ext cx="67573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25%</a:t>
            </a:r>
            <a:endParaRPr lang="nl-BE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FC28028-D76A-457F-8864-517E1F4037C7}"/>
              </a:ext>
            </a:extLst>
          </p:cNvPr>
          <p:cNvSpPr txBox="1"/>
          <p:nvPr/>
        </p:nvSpPr>
        <p:spPr>
          <a:xfrm flipH="1">
            <a:off x="7984500" y="5036192"/>
            <a:ext cx="67573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75%</a:t>
            </a:r>
            <a:endParaRPr lang="nl-BE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1440B3F-DF6E-44A6-82C4-3E46924A6AE9}"/>
              </a:ext>
            </a:extLst>
          </p:cNvPr>
          <p:cNvSpPr txBox="1"/>
          <p:nvPr/>
        </p:nvSpPr>
        <p:spPr>
          <a:xfrm flipH="1">
            <a:off x="9319748" y="5029200"/>
            <a:ext cx="7889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100%</a:t>
            </a:r>
            <a:endParaRPr lang="nl-B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1E3EDA-1AF6-4CCD-B82B-E871192DE0DA}"/>
              </a:ext>
            </a:extLst>
          </p:cNvPr>
          <p:cNvSpPr txBox="1"/>
          <p:nvPr/>
        </p:nvSpPr>
        <p:spPr>
          <a:xfrm>
            <a:off x="6561524" y="3673248"/>
            <a:ext cx="989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n w="0"/>
                <a:effectLst>
                  <a:glow rad="101600">
                    <a:schemeClr val="bg2"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ictory Neue Light" panose="00000300000000000000" pitchFamily="2" charset="0"/>
              </a:rPr>
              <a:t>Name</a:t>
            </a:r>
            <a:endParaRPr lang="nl-BE" sz="1400" dirty="0">
              <a:ln w="0"/>
              <a:effectLst>
                <a:glow rad="101600">
                  <a:schemeClr val="bg2">
                    <a:alpha val="6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ictory Neue Light" panose="000003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5FA861-73F7-44CA-A116-4A175AFE3305}"/>
              </a:ext>
            </a:extLst>
          </p:cNvPr>
          <p:cNvSpPr txBox="1"/>
          <p:nvPr/>
        </p:nvSpPr>
        <p:spPr>
          <a:xfrm>
            <a:off x="6555923" y="3948149"/>
            <a:ext cx="784286" cy="307777"/>
          </a:xfrm>
          <a:prstGeom prst="rect">
            <a:avLst/>
          </a:prstGeom>
          <a:noFill/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>
                <a:ln w="0"/>
                <a:effectLst>
                  <a:glow rad="101600">
                    <a:schemeClr val="bg2"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ictory Neue Light" panose="00000300000000000000" pitchFamily="2" charset="0"/>
              </a:rPr>
              <a:t>Name</a:t>
            </a:r>
            <a:endParaRPr lang="nl-BE" sz="1400" dirty="0">
              <a:ln w="0"/>
              <a:effectLst>
                <a:glow rad="101600">
                  <a:schemeClr val="bg2">
                    <a:alpha val="6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ictory Neue Light" panose="000003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7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F8E1EE7-174F-4B30-899D-8200853FB1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4261" y="2252836"/>
            <a:ext cx="7315200" cy="31771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9FB9069-17D4-4E22-971F-F81BD5081C6F}"/>
              </a:ext>
            </a:extLst>
          </p:cNvPr>
          <p:cNvSpPr txBox="1"/>
          <p:nvPr/>
        </p:nvSpPr>
        <p:spPr>
          <a:xfrm>
            <a:off x="7856191" y="4203344"/>
            <a:ext cx="989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n w="0"/>
                <a:effectLst>
                  <a:glow rad="101600">
                    <a:schemeClr val="bg2"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ictory Neue Light" panose="00000300000000000000" pitchFamily="2" charset="0"/>
              </a:rPr>
              <a:t>Name</a:t>
            </a:r>
            <a:endParaRPr lang="nl-BE" sz="1400" dirty="0">
              <a:ln w="0"/>
              <a:effectLst>
                <a:glow rad="101600">
                  <a:schemeClr val="bg2">
                    <a:alpha val="6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ictory Neue Light" panose="000003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97BBD3-F472-426C-A5B4-342484DF56AA}"/>
              </a:ext>
            </a:extLst>
          </p:cNvPr>
          <p:cNvSpPr txBox="1"/>
          <p:nvPr/>
        </p:nvSpPr>
        <p:spPr>
          <a:xfrm>
            <a:off x="7861705" y="3575390"/>
            <a:ext cx="989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n w="0"/>
                <a:effectLst>
                  <a:glow rad="101600">
                    <a:schemeClr val="bg2"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ictory Neue Light" panose="00000300000000000000" pitchFamily="2" charset="0"/>
              </a:rPr>
              <a:t>Name</a:t>
            </a:r>
            <a:endParaRPr lang="nl-BE" sz="1400" dirty="0">
              <a:ln w="0"/>
              <a:effectLst>
                <a:glow rad="101600">
                  <a:schemeClr val="bg2">
                    <a:alpha val="6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ictory Neue Light" panose="000003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89E3013-B3C6-4164-806C-A073C5DD26AB}"/>
              </a:ext>
            </a:extLst>
          </p:cNvPr>
          <p:cNvSpPr/>
          <p:nvPr/>
        </p:nvSpPr>
        <p:spPr>
          <a:xfrm>
            <a:off x="167780" y="282858"/>
            <a:ext cx="247694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cap="none" spc="0" dirty="0">
                <a:ln/>
                <a:solidFill>
                  <a:schemeClr val="accent4"/>
                </a:solidFill>
                <a:effectLst/>
              </a:rPr>
              <a:t>Energy level date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27E076-4B21-4988-9670-56EFF0BA5233}"/>
              </a:ext>
            </a:extLst>
          </p:cNvPr>
          <p:cNvSpPr txBox="1"/>
          <p:nvPr/>
        </p:nvSpPr>
        <p:spPr>
          <a:xfrm>
            <a:off x="3506599" y="673115"/>
            <a:ext cx="18791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>
                <a:ln w="0"/>
                <a:effectLst>
                  <a:glow rad="101600">
                    <a:schemeClr val="bg2"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ictory Neue Light" panose="00000300000000000000" pitchFamily="2" charset="0"/>
              </a:rPr>
              <a:t>Out of the office</a:t>
            </a:r>
            <a:endParaRPr lang="nl-BE" sz="1400" u="sng" dirty="0">
              <a:ln w="0"/>
              <a:effectLst>
                <a:glow rad="101600">
                  <a:schemeClr val="bg2">
                    <a:alpha val="6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ictory Neue Light" panose="000003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C40564-B6DF-41E6-A388-CE72038F9D89}"/>
              </a:ext>
            </a:extLst>
          </p:cNvPr>
          <p:cNvSpPr txBox="1"/>
          <p:nvPr/>
        </p:nvSpPr>
        <p:spPr>
          <a:xfrm>
            <a:off x="7867855" y="3893415"/>
            <a:ext cx="989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n w="0"/>
                <a:effectLst>
                  <a:glow rad="101600">
                    <a:schemeClr val="bg2"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ictory Neue Light" panose="00000300000000000000" pitchFamily="2" charset="0"/>
              </a:rPr>
              <a:t>Name</a:t>
            </a:r>
            <a:endParaRPr lang="nl-BE" sz="1400" dirty="0">
              <a:ln w="0"/>
              <a:effectLst>
                <a:glow rad="101600">
                  <a:schemeClr val="bg2">
                    <a:alpha val="6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ictory Neue Light" panose="00000300000000000000" pitchFamily="2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C331985-98B7-43A7-B4F9-D260890C9E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7245" y="3666557"/>
            <a:ext cx="981512" cy="44767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F662685-7C9F-42E9-8CB6-6C07D68D24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7894" y="4077050"/>
            <a:ext cx="981512" cy="36910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467B9256-3FC1-4056-9F5D-F2A60269B9B1}"/>
              </a:ext>
            </a:extLst>
          </p:cNvPr>
          <p:cNvSpPr txBox="1"/>
          <p:nvPr/>
        </p:nvSpPr>
        <p:spPr>
          <a:xfrm flipH="1">
            <a:off x="6589131" y="5033395"/>
            <a:ext cx="67573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50%</a:t>
            </a:r>
            <a:endParaRPr lang="nl-BE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98262FF-3FCD-428C-9677-BF9D839509B0}"/>
              </a:ext>
            </a:extLst>
          </p:cNvPr>
          <p:cNvSpPr txBox="1"/>
          <p:nvPr/>
        </p:nvSpPr>
        <p:spPr>
          <a:xfrm flipH="1">
            <a:off x="5055344" y="5018015"/>
            <a:ext cx="67573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25%</a:t>
            </a:r>
            <a:endParaRPr lang="nl-BE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FC28028-D76A-457F-8864-517E1F4037C7}"/>
              </a:ext>
            </a:extLst>
          </p:cNvPr>
          <p:cNvSpPr txBox="1"/>
          <p:nvPr/>
        </p:nvSpPr>
        <p:spPr>
          <a:xfrm flipH="1">
            <a:off x="7984500" y="5036192"/>
            <a:ext cx="67573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75%</a:t>
            </a:r>
            <a:endParaRPr lang="nl-BE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1440B3F-DF6E-44A6-82C4-3E46924A6AE9}"/>
              </a:ext>
            </a:extLst>
          </p:cNvPr>
          <p:cNvSpPr txBox="1"/>
          <p:nvPr/>
        </p:nvSpPr>
        <p:spPr>
          <a:xfrm flipH="1">
            <a:off x="9319748" y="5029200"/>
            <a:ext cx="7889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100%</a:t>
            </a:r>
            <a:endParaRPr lang="nl-B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1E3EDA-1AF6-4CCD-B82B-E871192DE0DA}"/>
              </a:ext>
            </a:extLst>
          </p:cNvPr>
          <p:cNvSpPr txBox="1"/>
          <p:nvPr/>
        </p:nvSpPr>
        <p:spPr>
          <a:xfrm>
            <a:off x="6561524" y="3673248"/>
            <a:ext cx="989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n w="0"/>
                <a:effectLst>
                  <a:glow rad="101600">
                    <a:schemeClr val="bg2"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ictory Neue Light" panose="00000300000000000000" pitchFamily="2" charset="0"/>
              </a:rPr>
              <a:t>Name</a:t>
            </a:r>
            <a:endParaRPr lang="nl-BE" sz="1400" dirty="0">
              <a:ln w="0"/>
              <a:effectLst>
                <a:glow rad="101600">
                  <a:schemeClr val="bg2">
                    <a:alpha val="6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ictory Neue Light" panose="000003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5FA861-73F7-44CA-A116-4A175AFE3305}"/>
              </a:ext>
            </a:extLst>
          </p:cNvPr>
          <p:cNvSpPr txBox="1"/>
          <p:nvPr/>
        </p:nvSpPr>
        <p:spPr>
          <a:xfrm>
            <a:off x="3530655" y="1043881"/>
            <a:ext cx="784286" cy="307777"/>
          </a:xfrm>
          <a:prstGeom prst="rect">
            <a:avLst/>
          </a:prstGeom>
          <a:noFill/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>
                <a:ln w="0"/>
                <a:effectLst>
                  <a:glow rad="101600">
                    <a:schemeClr val="bg2"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ictory Neue Light" panose="00000300000000000000" pitchFamily="2" charset="0"/>
              </a:rPr>
              <a:t>Name</a:t>
            </a:r>
            <a:endParaRPr lang="nl-BE" sz="1400" dirty="0">
              <a:ln w="0"/>
              <a:effectLst>
                <a:glow rad="101600">
                  <a:schemeClr val="bg2">
                    <a:alpha val="6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ictory Neue Light" panose="000003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093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he &amp;#39;Self-Care Battery&amp;#39; – GP and Human – Dr. Kathryn Hayman">
            <a:extLst>
              <a:ext uri="{FF2B5EF4-FFF2-40B4-BE49-F238E27FC236}">
                <a16:creationId xmlns:a16="http://schemas.microsoft.com/office/drawing/2014/main" id="{7594A71C-F059-464A-A26F-E48D3230C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719" y="0"/>
            <a:ext cx="702945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45FA861-73F7-44CA-A116-4A175AFE3305}"/>
              </a:ext>
            </a:extLst>
          </p:cNvPr>
          <p:cNvSpPr txBox="1"/>
          <p:nvPr/>
        </p:nvSpPr>
        <p:spPr>
          <a:xfrm>
            <a:off x="3762388" y="2387796"/>
            <a:ext cx="7842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Name</a:t>
            </a:r>
            <a:endParaRPr lang="nl-BE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FB9069-17D4-4E22-971F-F81BD5081C6F}"/>
              </a:ext>
            </a:extLst>
          </p:cNvPr>
          <p:cNvSpPr txBox="1"/>
          <p:nvPr/>
        </p:nvSpPr>
        <p:spPr>
          <a:xfrm>
            <a:off x="3734235" y="3021680"/>
            <a:ext cx="989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Name</a:t>
            </a:r>
            <a:endParaRPr lang="nl-BE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1E3EDA-1AF6-4CCD-B82B-E871192DE0DA}"/>
              </a:ext>
            </a:extLst>
          </p:cNvPr>
          <p:cNvSpPr txBox="1"/>
          <p:nvPr/>
        </p:nvSpPr>
        <p:spPr>
          <a:xfrm>
            <a:off x="4632055" y="2683346"/>
            <a:ext cx="989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Name</a:t>
            </a:r>
            <a:endParaRPr lang="nl-BE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C92ACD-A9FC-42D5-951D-BFC47AADE3B2}"/>
              </a:ext>
            </a:extLst>
          </p:cNvPr>
          <p:cNvSpPr txBox="1"/>
          <p:nvPr/>
        </p:nvSpPr>
        <p:spPr>
          <a:xfrm>
            <a:off x="4606442" y="3036305"/>
            <a:ext cx="989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Name</a:t>
            </a:r>
            <a:endParaRPr lang="nl-BE" sz="11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2C2E23-B3FD-4474-A2FA-B19A181E5EC6}"/>
              </a:ext>
            </a:extLst>
          </p:cNvPr>
          <p:cNvSpPr txBox="1"/>
          <p:nvPr/>
        </p:nvSpPr>
        <p:spPr>
          <a:xfrm>
            <a:off x="3750117" y="2708064"/>
            <a:ext cx="989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Name</a:t>
            </a:r>
            <a:endParaRPr lang="nl-BE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89E3013-B3C6-4164-806C-A073C5DD26AB}"/>
              </a:ext>
            </a:extLst>
          </p:cNvPr>
          <p:cNvSpPr/>
          <p:nvPr/>
        </p:nvSpPr>
        <p:spPr>
          <a:xfrm>
            <a:off x="0" y="157023"/>
            <a:ext cx="247694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cap="none" spc="0" dirty="0">
                <a:ln/>
                <a:solidFill>
                  <a:schemeClr val="accent4"/>
                </a:solidFill>
                <a:effectLst/>
              </a:rPr>
              <a:t>Chargers and Drainers</a:t>
            </a:r>
          </a:p>
        </p:txBody>
      </p:sp>
    </p:spTree>
    <p:extLst>
      <p:ext uri="{BB962C8B-B14F-4D97-AF65-F5344CB8AC3E}">
        <p14:creationId xmlns:p14="http://schemas.microsoft.com/office/powerpoint/2010/main" val="42608049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2.1.2721"/>
  <p:tag name="SLIDO_PRESENTATION_ID" val="00000000-0000-0000-0000-000000000000"/>
  <p:tag name="SLIDO_EVENT_UUID" val="5d9296f9-4c18-4495-bd25-d7eb58548a78"/>
  <p:tag name="SLIDO_EVENT_SECTION_UUID" val="ad3e1418-4ffe-4036-a94a-886c2bce73c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31372</TotalTime>
  <Words>53</Words>
  <Application>Microsoft Office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Victory Neue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Ceulear De, Suzy</dc:creator>
  <cp:lastModifiedBy>Ceulear De, Suzy</cp:lastModifiedBy>
  <cp:revision>24</cp:revision>
  <dcterms:created xsi:type="dcterms:W3CDTF">2021-11-10T12:51:30Z</dcterms:created>
  <dcterms:modified xsi:type="dcterms:W3CDTF">2022-10-12T08:13:38Z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lidoAppVersion">
    <vt:lpwstr>1.2.1.2721</vt:lpwstr>
  </property>
</Properties>
</file>