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5602" r="5602" t="0"/>
          <a:stretch/>
        </p:blipFill>
        <p:spPr>
          <a:xfrm>
            <a:off x="348350" y="140150"/>
            <a:ext cx="1292500" cy="9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6738" y="140150"/>
            <a:ext cx="1292500" cy="9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14669" l="0" r="11418" t="41039"/>
          <a:stretch/>
        </p:blipFill>
        <p:spPr>
          <a:xfrm>
            <a:off x="2047544" y="140150"/>
            <a:ext cx="1292500" cy="9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0" l="0" r="11197" t="0"/>
          <a:stretch/>
        </p:blipFill>
        <p:spPr>
          <a:xfrm>
            <a:off x="5445931" y="140150"/>
            <a:ext cx="1292500" cy="9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b="0" l="12529" r="12536" t="0"/>
          <a:stretch/>
        </p:blipFill>
        <p:spPr>
          <a:xfrm>
            <a:off x="7145125" y="140150"/>
            <a:ext cx="1292500" cy="969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13"/>
          <p:cNvCxnSpPr/>
          <p:nvPr/>
        </p:nvCxnSpPr>
        <p:spPr>
          <a:xfrm>
            <a:off x="1863900" y="191050"/>
            <a:ext cx="0" cy="323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" name="Google Shape;60;p13"/>
          <p:cNvCxnSpPr/>
          <p:nvPr/>
        </p:nvCxnSpPr>
        <p:spPr>
          <a:xfrm>
            <a:off x="3553900" y="191050"/>
            <a:ext cx="0" cy="323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13"/>
          <p:cNvCxnSpPr/>
          <p:nvPr/>
        </p:nvCxnSpPr>
        <p:spPr>
          <a:xfrm>
            <a:off x="5231650" y="191050"/>
            <a:ext cx="0" cy="323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Google Shape;62;p13"/>
          <p:cNvCxnSpPr/>
          <p:nvPr/>
        </p:nvCxnSpPr>
        <p:spPr>
          <a:xfrm>
            <a:off x="6970650" y="191050"/>
            <a:ext cx="0" cy="323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00537" y="3864975"/>
            <a:ext cx="1742925" cy="11628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348475" y="1079600"/>
            <a:ext cx="129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Seeds stock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062700" y="1079600"/>
            <a:ext cx="129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Planted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746575" y="1079600"/>
            <a:ext cx="129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Germinated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5454950" y="1079600"/>
            <a:ext cx="129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Grown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7163050" y="1079600"/>
            <a:ext cx="129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Flourished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3746575" y="3510975"/>
            <a:ext cx="129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Compost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70" name="Google Shape;70;p13"/>
          <p:cNvSpPr/>
          <p:nvPr/>
        </p:nvSpPr>
        <p:spPr>
          <a:xfrm rot="10800000">
            <a:off x="5825550" y="3962950"/>
            <a:ext cx="2290200" cy="6858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 rot="-5400000">
            <a:off x="1851475" y="3056800"/>
            <a:ext cx="710400" cy="2473500"/>
          </a:xfrm>
          <a:prstGeom prst="bentArrow">
            <a:avLst>
              <a:gd fmla="val 25000" name="adj1"/>
              <a:gd fmla="val 21639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