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9BDEA-0F89-43C3-8504-7ABF75A932AC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19830-0023-4064-A036-EED2B0D36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1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AD3B32-BEA9-40FC-85CD-C376349CF3EE}" type="datetimeFigureOut">
              <a:rPr lang="en-GB" smtClean="0"/>
              <a:t>10/02/2018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D5796DE-CFA6-4C6D-A64A-B63F8A27EEE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899592" y="26064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nl-NL" sz="4300" b="0" i="0" u="none" strike="noStrike" cap="none" dirty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De </a:t>
            </a:r>
            <a:r>
              <a:rPr lang="nl-NL" sz="4300" b="0" i="0" u="none" strike="noStrike" cap="none" dirty="0" smtClean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Concept Map</a:t>
            </a:r>
            <a:endParaRPr lang="nl-NL" sz="4300" b="0" i="0" u="none" strike="noStrike" cap="none" dirty="0">
              <a:solidFill>
                <a:schemeClr val="tx1"/>
              </a:solidFill>
              <a:latin typeface="Britannic Bold" panose="020B0903060703020204" pitchFamily="34" charset="0"/>
              <a:ea typeface="Cabin"/>
              <a:cs typeface="Cabin"/>
              <a:sym typeface="Cabin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NL" sz="24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Doelen:</a:t>
            </a: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nl-NL" sz="24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Verkenning van het onderzoeksonderwerp</a:t>
            </a:r>
          </a:p>
          <a:p>
            <a:pPr marL="402336" marR="0" lvl="1" indent="-8636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endParaRPr b="0" i="0" u="none" strike="noStrike" cap="none" dirty="0">
              <a:solidFill>
                <a:schemeClr val="dk1"/>
              </a:solidFill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nl-NL" sz="24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Het visualiseren van relaties tussen verschillende concepten en </a:t>
            </a:r>
            <a:r>
              <a:rPr lang="nl-NL" sz="2400" b="0" i="0" u="none" strike="noStrike" cap="none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thema’s</a:t>
            </a:r>
          </a:p>
          <a:p>
            <a:pPr marL="393700" marR="0" lvl="1" indent="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endParaRPr lang="nl-NL" sz="2400" b="0" i="0" u="none" strike="noStrike" cap="none" dirty="0">
              <a:solidFill>
                <a:schemeClr val="dk1"/>
              </a:solidFill>
              <a:ea typeface="Cabin"/>
              <a:cs typeface="Cabin"/>
              <a:sym typeface="Cabin"/>
            </a:endParaRPr>
          </a:p>
          <a:p>
            <a:pPr marL="990600" lvl="2" indent="-342900">
              <a:spcBef>
                <a:spcPts val="400"/>
              </a:spcBef>
              <a:buClr>
                <a:schemeClr val="accent2"/>
              </a:buClr>
              <a:buSzPct val="100000"/>
            </a:pPr>
            <a:r>
              <a:rPr lang="nl-NL" sz="20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Oorzaken/gevolgen</a:t>
            </a:r>
          </a:p>
          <a:p>
            <a:pPr marL="990600" lvl="2" indent="-342900">
              <a:spcBef>
                <a:spcPts val="400"/>
              </a:spcBef>
              <a:buClr>
                <a:schemeClr val="accent2"/>
              </a:buClr>
              <a:buSzPct val="100000"/>
            </a:pPr>
            <a:r>
              <a:rPr lang="nl-NL" sz="20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Rangordes </a:t>
            </a:r>
          </a:p>
          <a:p>
            <a:pPr marL="990600" lvl="2" indent="-342900">
              <a:spcBef>
                <a:spcPts val="400"/>
              </a:spcBef>
              <a:buClr>
                <a:schemeClr val="accent2"/>
              </a:buClr>
              <a:buSzPct val="100000"/>
            </a:pPr>
            <a:r>
              <a:rPr lang="nl-NL" sz="20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Verbanden </a:t>
            </a:r>
          </a:p>
          <a:p>
            <a:pPr marL="886967" marR="0" lvl="2" indent="-2392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40080" marR="0" lvl="1" indent="-2463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6336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l="36877" t="16547" r="19065" b="9723"/>
          <a:stretch/>
        </p:blipFill>
        <p:spPr>
          <a:xfrm>
            <a:off x="2123728" y="620688"/>
            <a:ext cx="4536504" cy="607323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nl-NL" sz="4300" cap="none" dirty="0" smtClean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Structuur</a:t>
            </a:r>
            <a:endParaRPr lang="nl-NL" sz="4300" b="0" i="0" u="none" strike="noStrike" cap="none" dirty="0">
              <a:solidFill>
                <a:schemeClr val="tx1"/>
              </a:solidFill>
              <a:latin typeface="Britannic Bold" panose="020B0903060703020204" pitchFamily="34" charset="0"/>
              <a:ea typeface="Cabin"/>
              <a:cs typeface="Cabin"/>
              <a:sym typeface="Cabin"/>
            </a:endParaRPr>
          </a:p>
        </p:txBody>
      </p:sp>
      <p:sp>
        <p:nvSpPr>
          <p:cNvPr id="5" name="Shape 114"/>
          <p:cNvSpPr txBox="1"/>
          <p:nvPr/>
        </p:nvSpPr>
        <p:spPr>
          <a:xfrm>
            <a:off x="6732240" y="6580384"/>
            <a:ext cx="2304256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7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Bron: https://www.lucidchart.com/pages/concept-map</a:t>
            </a:r>
          </a:p>
        </p:txBody>
      </p:sp>
    </p:spTree>
    <p:extLst>
      <p:ext uri="{BB962C8B-B14F-4D97-AF65-F5344CB8AC3E}">
        <p14:creationId xmlns:p14="http://schemas.microsoft.com/office/powerpoint/2010/main" val="25349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nl-NL" sz="4300" cap="none" dirty="0" smtClean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Voorbeeld</a:t>
            </a:r>
            <a:endParaRPr lang="nl-NL" sz="4300" b="0" i="0" u="none" strike="noStrike" cap="none" dirty="0">
              <a:solidFill>
                <a:schemeClr val="tx1"/>
              </a:solidFill>
              <a:latin typeface="Britannic Bold" panose="020B0903060703020204" pitchFamily="34" charset="0"/>
              <a:ea typeface="Cabin"/>
              <a:cs typeface="Cabin"/>
              <a:sym typeface="Cabi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604448" cy="43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14"/>
          <p:cNvSpPr txBox="1"/>
          <p:nvPr/>
        </p:nvSpPr>
        <p:spPr>
          <a:xfrm>
            <a:off x="6732240" y="6580384"/>
            <a:ext cx="2304256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7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Bron: https://www.lucidchart.com/pages/concept-map</a:t>
            </a:r>
          </a:p>
        </p:txBody>
      </p:sp>
    </p:spTree>
    <p:extLst>
      <p:ext uri="{BB962C8B-B14F-4D97-AF65-F5344CB8AC3E}">
        <p14:creationId xmlns:p14="http://schemas.microsoft.com/office/powerpoint/2010/main" val="23375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71600" y="26064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nl-NL" sz="4300" cap="none" dirty="0" smtClean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Voorbeeld</a:t>
            </a:r>
            <a:endParaRPr lang="nl-NL" sz="4300" b="0" i="0" u="none" strike="noStrike" cap="none" dirty="0">
              <a:solidFill>
                <a:schemeClr val="tx1"/>
              </a:solidFill>
              <a:latin typeface="Britannic Bold" panose="020B0903060703020204" pitchFamily="34" charset="0"/>
              <a:ea typeface="Cabin"/>
              <a:cs typeface="Cabin"/>
              <a:sym typeface="Cabin"/>
            </a:endParaRPr>
          </a:p>
        </p:txBody>
      </p:sp>
      <p:pic>
        <p:nvPicPr>
          <p:cNvPr id="2050" name="Picture 2" descr="pneumonia concept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999296" cy="52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4"/>
          <p:cNvSpPr txBox="1"/>
          <p:nvPr/>
        </p:nvSpPr>
        <p:spPr>
          <a:xfrm>
            <a:off x="6732240" y="6580384"/>
            <a:ext cx="2304256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NL" sz="700" b="0" i="0" u="none" strike="noStrike" cap="none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Bron: https://www.lucidchart.com/pages/concept-map</a:t>
            </a:r>
          </a:p>
        </p:txBody>
      </p:sp>
    </p:spTree>
    <p:extLst>
      <p:ext uri="{BB962C8B-B14F-4D97-AF65-F5344CB8AC3E}">
        <p14:creationId xmlns:p14="http://schemas.microsoft.com/office/powerpoint/2010/main" val="359735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xfrm>
            <a:off x="971600" y="2065123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marR="0" lvl="0" indent="-289560" algn="l" rtl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lang="nl-NL" sz="24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Vul hier een eigen </a:t>
            </a:r>
            <a:r>
              <a:rPr lang="nl-NL" sz="2400" b="0" i="0" u="none" strike="noStrike" cap="none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voorbeeld in van een Concept Map van </a:t>
            </a:r>
            <a:r>
              <a:rPr lang="nl-NL" sz="2400" b="0" i="0" u="none" strike="noStrike" cap="none" dirty="0">
                <a:solidFill>
                  <a:schemeClr val="dk1"/>
                </a:solidFill>
                <a:ea typeface="Cabin"/>
                <a:cs typeface="Cabin"/>
                <a:sym typeface="Cabin"/>
              </a:rPr>
              <a:t>een onderwerp </a:t>
            </a:r>
            <a:r>
              <a:rPr lang="nl-NL" sz="2400" b="0" i="0" u="none" strike="noStrike" cap="none" dirty="0" smtClean="0">
                <a:solidFill>
                  <a:schemeClr val="dk1"/>
                </a:solidFill>
                <a:ea typeface="Cabin"/>
                <a:cs typeface="Cabin"/>
                <a:sym typeface="Cabin"/>
              </a:rPr>
              <a:t>binnen je eigen vakgebied</a:t>
            </a:r>
            <a:endParaRPr lang="nl-NL" sz="2400" b="0" i="0" u="none" strike="noStrike" cap="none" dirty="0">
              <a:solidFill>
                <a:schemeClr val="dk1"/>
              </a:solidFill>
              <a:ea typeface="Cabin"/>
              <a:cs typeface="Cabin"/>
              <a:sym typeface="Cabin"/>
            </a:endParaRPr>
          </a:p>
        </p:txBody>
      </p:sp>
      <p:sp>
        <p:nvSpPr>
          <p:cNvPr id="4" name="Shape 112"/>
          <p:cNvSpPr txBox="1">
            <a:spLocks/>
          </p:cNvSpPr>
          <p:nvPr/>
        </p:nvSpPr>
        <p:spPr>
          <a:xfrm>
            <a:off x="971600" y="26064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562214"/>
              </a:buClr>
              <a:buSzPct val="25000"/>
              <a:buFont typeface="Cabin"/>
              <a:buNone/>
            </a:pPr>
            <a:r>
              <a:rPr lang="nl-NL" sz="4300" cap="none" dirty="0" smtClean="0">
                <a:solidFill>
                  <a:schemeClr val="tx1"/>
                </a:solidFill>
                <a:latin typeface="Britannic Bold" panose="020B0903060703020204" pitchFamily="34" charset="0"/>
                <a:ea typeface="Cabin"/>
                <a:cs typeface="Cabin"/>
                <a:sym typeface="Cabin"/>
              </a:rPr>
              <a:t>Eigen Voorbeeld</a:t>
            </a:r>
            <a:endParaRPr lang="nl-NL" sz="4300" cap="none" dirty="0">
              <a:solidFill>
                <a:schemeClr val="tx1"/>
              </a:solidFill>
              <a:latin typeface="Britannic Bold" panose="020B0903060703020204" pitchFamily="34" charset="0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63564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100</TotalTime>
  <Words>58</Words>
  <Application>Microsoft Office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De Concept Map</vt:lpstr>
      <vt:lpstr>Structuur</vt:lpstr>
      <vt:lpstr>Voorbeeld</vt:lpstr>
      <vt:lpstr>Voorbeeld</vt:lpstr>
      <vt:lpstr>PowerPoint Presentation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1: De Handelende Mens</dc:title>
  <dc:creator>Strømme, M.H.</dc:creator>
  <cp:lastModifiedBy>Strømme, M.H.</cp:lastModifiedBy>
  <cp:revision>8</cp:revision>
  <dcterms:created xsi:type="dcterms:W3CDTF">2018-02-10T15:37:06Z</dcterms:created>
  <dcterms:modified xsi:type="dcterms:W3CDTF">2018-02-10T17:17:51Z</dcterms:modified>
</cp:coreProperties>
</file>